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7" r:id="rId4"/>
    <p:sldId id="260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3334B8-0514-4EA3-ACF3-2C29A3FCC816}" v="3" dt="2025-05-27T08:01:36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sham alg" userId="e5e67c3535358de9" providerId="LiveId" clId="{C03334B8-0514-4EA3-ACF3-2C29A3FCC816}"/>
    <pc:docChg chg="modSld">
      <pc:chgData name="hisham alg" userId="e5e67c3535358de9" providerId="LiveId" clId="{C03334B8-0514-4EA3-ACF3-2C29A3FCC816}" dt="2025-05-27T08:01:42.063" v="3" actId="20577"/>
      <pc:docMkLst>
        <pc:docMk/>
      </pc:docMkLst>
      <pc:sldChg chg="modSp mod">
        <pc:chgData name="hisham alg" userId="e5e67c3535358de9" providerId="LiveId" clId="{C03334B8-0514-4EA3-ACF3-2C29A3FCC816}" dt="2025-05-27T08:01:42.063" v="3" actId="20577"/>
        <pc:sldMkLst>
          <pc:docMk/>
          <pc:sldMk cId="3210290206" sldId="258"/>
        </pc:sldMkLst>
        <pc:spChg chg="mod">
          <ac:chgData name="hisham alg" userId="e5e67c3535358de9" providerId="LiveId" clId="{C03334B8-0514-4EA3-ACF3-2C29A3FCC816}" dt="2025-05-27T08:01:42.063" v="3" actId="20577"/>
          <ac:spMkLst>
            <pc:docMk/>
            <pc:sldMk cId="3210290206" sldId="258"/>
            <ac:spMk id="4" creationId="{AF29AAE2-448F-B5ED-EC07-22AE0D639F5B}"/>
          </ac:spMkLst>
        </pc:spChg>
      </pc:sldChg>
      <pc:sldChg chg="modSp">
        <pc:chgData name="hisham alg" userId="e5e67c3535358de9" providerId="LiveId" clId="{C03334B8-0514-4EA3-ACF3-2C29A3FCC816}" dt="2025-05-27T08:01:36.954" v="2" actId="20577"/>
        <pc:sldMkLst>
          <pc:docMk/>
          <pc:sldMk cId="2637935223" sldId="259"/>
        </pc:sldMkLst>
        <pc:spChg chg="mod">
          <ac:chgData name="hisham alg" userId="e5e67c3535358de9" providerId="LiveId" clId="{C03334B8-0514-4EA3-ACF3-2C29A3FCC816}" dt="2025-05-27T08:01:36.954" v="2" actId="20577"/>
          <ac:spMkLst>
            <pc:docMk/>
            <pc:sldMk cId="2637935223" sldId="259"/>
            <ac:spMk id="16" creationId="{36F3D944-4374-1443-C377-765BB76C75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9007-42B1-6CB7-D793-0820FA7A2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8096B-5DFE-A41D-F385-36A724537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C6784-C076-32BB-618B-DF6B16F7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60E34-5E0E-0F49-9DEA-F10FDFAF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2607C-0318-62B1-1ADA-B7C020BE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2527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A312-073E-DE78-E0AC-CB1196EB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BF54CC-B63D-6FF8-6578-A11A972F8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5EEC7-0C0B-1A76-6D72-6547415CC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764F5-6E47-2F95-917E-549EE01E0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E65D3-A801-BA48-6661-8FEC9A5F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5719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882266-A792-32C3-700E-888ADD1F93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614F8-748A-4BA5-4DAC-5AC101A84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4EE6A-D3BE-BE3B-A6CE-5C449EAA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CDBA0-EE74-912D-30DE-2CB33BEB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9E896-9A44-DF47-C48B-D38E962E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9393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E200-7BAE-31A3-84AE-42CDC4EF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EB2A1-758F-D2C8-05E3-48BE92C0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58573-D104-8FAB-9B38-4D2B250D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2EA99-DCCC-581C-1E46-AA09C0214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EDFC6-089A-862C-EB27-24FC32EE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13655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A42F-E8E7-FA1D-FEB0-4CB39BB1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EA769-71BE-9086-B5D1-3C129EB83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B73CA-3F98-EDF6-9A2D-520350F5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368DF-A582-91FB-AC3C-8CC38049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FBE28-25DF-28E5-2C40-12298275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7804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5F4D-913A-5F01-D833-E46FC1AF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E737-3744-D18C-3DD0-9A3E004EB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A6A49-0BF7-FFF9-20E5-56F8C58B8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5D617-A97B-C6B5-5C32-CC73B89A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7BBC5-991F-8B67-6DC1-D8EBFB6B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84282-F6B3-1097-B5D8-13AC7AA9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49692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19A9-9BDC-73C4-B89F-EDA04ABF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30C7D-4F2D-1070-BF5F-B62F46B69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C623E-5EB5-2B6B-0756-159B430E0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3F886-ECD2-3ACB-EAA3-1CE0AB0D6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58F8A-642A-74D9-A3F6-1C03CA29DE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04513C-48F3-39FA-3026-C6FB2D4E6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81130B-B0D0-864B-F0DC-1E95A4AAC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E46C75-F5FC-91F2-6A86-BC63A4C8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1892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0F09-B50F-57A7-A6AF-EA0D2C81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0DC4B-14A2-E4E9-437F-B21F2026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B6743-A0A2-179E-85F5-19D690BF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AB5B5-BFE4-74EA-69BA-B6B35D7E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67166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6B72C5-9325-E34C-21B3-5A2622EF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0200E-D881-E5B1-C66E-5A7A4FCB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BFDD6-11FB-154A-504C-311DD182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7406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7E34-19B7-0535-12A8-9B0620578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912C-EAC5-D137-0A02-AE23F7B6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D200E-D54B-7660-86F5-CE187750F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EBD01-64D6-15CC-1BD5-9AFF1A02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3A4F3-724E-D352-2142-4C8CF7A63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A8865-E98D-0659-4011-23DA85A9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0415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74DA-D703-3F9C-2BA5-52DCB5E4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D012FF-777C-4326-2D97-638295227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B9C6C-4D51-4547-DF96-3A284955B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DFFFB-7C62-5915-1F51-D0EBBCB59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43DA3-9AA9-10C2-3C9C-90778B27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D83DC-A36C-0BEF-1AB3-5407C8EF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24239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5B7073-BC95-EB0E-8CDF-80BA786A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B11B3-1679-9EFE-9869-E34F63F39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5C177-135D-6A2B-50FC-E9A301B84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D081F3-6063-4D73-B4A1-71C61245D63F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D0675-5E13-4EC0-B11B-1051321D4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0C77E-9CB5-0425-7FA5-3E55F56E4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5854D-3746-4852-814A-6233461B353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4421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6.xml"/><Relationship Id="rId5" Type="http://schemas.openxmlformats.org/officeDocument/2006/relationships/slide" Target="slide4.xml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6.xml"/><Relationship Id="rId5" Type="http://schemas.openxmlformats.org/officeDocument/2006/relationships/slide" Target="slide4.xml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enu on a table&#10;&#10;Description automatically generated">
            <a:extLst>
              <a:ext uri="{FF2B5EF4-FFF2-40B4-BE49-F238E27FC236}">
                <a16:creationId xmlns:a16="http://schemas.microsoft.com/office/drawing/2014/main" id="{F5617C16-8DD6-DDA5-6372-7E5EA9E3ED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112" y="-485274"/>
            <a:ext cx="13917417" cy="7828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29AAE2-448F-B5ED-EC07-22AE0D639F5B}"/>
              </a:ext>
            </a:extLst>
          </p:cNvPr>
          <p:cNvSpPr txBox="1"/>
          <p:nvPr/>
        </p:nvSpPr>
        <p:spPr>
          <a:xfrm>
            <a:off x="4523873" y="112295"/>
            <a:ext cx="314425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ffectLst>
                  <a:glow rad="165100">
                    <a:schemeClr val="tx1"/>
                  </a:glow>
                  <a:outerShdw blurRad="38100" dist="38100" dir="2700000" sx="97000" sy="97000" algn="tl">
                    <a:srgbClr val="000000">
                      <a:alpha val="71000"/>
                    </a:srgbClr>
                  </a:outerShdw>
                </a:effectLst>
                <a:latin typeface="Agency FB" panose="020B0503020202020204" pitchFamily="34" charset="0"/>
              </a:rPr>
              <a:t>12 A.</a:t>
            </a:r>
            <a:r>
              <a:rPr lang="en-US" sz="3200" b="1" dirty="0">
                <a:solidFill>
                  <a:schemeClr val="bg1"/>
                </a:solidFill>
                <a:effectLst>
                  <a:glow rad="165100">
                    <a:schemeClr val="tx1"/>
                  </a:glow>
                  <a:outerShdw blurRad="38100" dist="38100" dir="2700000" sx="97000" sy="97000" algn="tl">
                    <a:srgbClr val="000000">
                      <a:alpha val="71000"/>
                    </a:srgbClr>
                  </a:outerShdw>
                </a:effectLst>
                <a:latin typeface="Agency FB" panose="020B0503020202020204" pitchFamily="34" charset="0"/>
              </a:rPr>
              <a:t>M Closed</a:t>
            </a:r>
            <a:endParaRPr lang="ar-SA" sz="3200" b="1" dirty="0">
              <a:solidFill>
                <a:schemeClr val="bg1"/>
              </a:solidFill>
              <a:effectLst>
                <a:glow rad="165100">
                  <a:schemeClr val="tx1"/>
                </a:glow>
                <a:outerShdw blurRad="38100" dist="38100" dir="2700000" sx="97000" sy="97000" algn="tl">
                  <a:srgbClr val="000000">
                    <a:alpha val="71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29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الخلفية" descr="A menu on a table&#10;&#10;Description automatically generated">
            <a:extLst>
              <a:ext uri="{FF2B5EF4-FFF2-40B4-BE49-F238E27FC236}">
                <a16:creationId xmlns:a16="http://schemas.microsoft.com/office/drawing/2014/main" id="{F5617C16-8DD6-DDA5-6372-7E5EA9E3E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013"/>
          </a:xfrm>
          <a:prstGeom prst="rect">
            <a:avLst/>
          </a:prstGeom>
        </p:spPr>
      </p:pic>
      <p:pic>
        <p:nvPicPr>
          <p:cNvPr id="14" name="التشقق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C2851375-FBEB-60D9-3F7A-095153925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55" y="1477747"/>
            <a:ext cx="2806540" cy="450595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البرجر">
                <a:extLst>
                  <a:ext uri="{FF2B5EF4-FFF2-40B4-BE49-F238E27FC236}">
                    <a16:creationId xmlns:a16="http://schemas.microsoft.com/office/drawing/2014/main" id="{75902DF7-0EAD-0FDC-DFCB-9FEE749854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5858359"/>
                  </p:ext>
                </p:extLst>
              </p:nvPr>
            </p:nvGraphicFramePr>
            <p:xfrm>
              <a:off x="5665710" y="3326142"/>
              <a:ext cx="1326629" cy="1989943"/>
            </p:xfrm>
            <a:graphic>
              <a:graphicData uri="http://schemas.microsoft.com/office/powerpoint/2016/slidezoom">
                <pslz:sldZm>
                  <pslz:sldZmObj sldId="260" cId="3638484363">
                    <pslz:zmPr id="{32A72C9F-6FA5-4E60-9C74-59B983BC6A4A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26629" cy="198994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البرجر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5902DF7-0EAD-0FDC-DFCB-9FEE749854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5710" y="3326142"/>
                <a:ext cx="1326629" cy="198994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البيتزا">
                <a:extLst>
                  <a:ext uri="{FF2B5EF4-FFF2-40B4-BE49-F238E27FC236}">
                    <a16:creationId xmlns:a16="http://schemas.microsoft.com/office/drawing/2014/main" id="{B7B09987-7569-D7A4-6771-622D947905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6728997"/>
                  </p:ext>
                </p:extLst>
              </p:nvPr>
            </p:nvGraphicFramePr>
            <p:xfrm>
              <a:off x="5749220" y="1163053"/>
              <a:ext cx="1280958" cy="1211179"/>
            </p:xfrm>
            <a:graphic>
              <a:graphicData uri="http://schemas.microsoft.com/office/powerpoint/2016/slidezoom">
                <pslz:sldZm>
                  <pslz:sldZmObj sldId="264" cId="2582045851">
                    <pslz:zmPr id="{2DD2B0C7-43C7-43D1-BE82-619F05C4DA3A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958" cy="12111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البيتزا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7B09987-7569-D7A4-6771-622D947905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9220" y="1163053"/>
                <a:ext cx="1280958" cy="121117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السلطة">
                <a:extLst>
                  <a:ext uri="{FF2B5EF4-FFF2-40B4-BE49-F238E27FC236}">
                    <a16:creationId xmlns:a16="http://schemas.microsoft.com/office/drawing/2014/main" id="{50B674D3-7A9C-1D63-3ABA-98AD1599C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1979263"/>
                  </p:ext>
                </p:extLst>
              </p:nvPr>
            </p:nvGraphicFramePr>
            <p:xfrm rot="151660">
              <a:off x="5513932" y="4883687"/>
              <a:ext cx="1630184" cy="1086790"/>
            </p:xfrm>
            <a:graphic>
              <a:graphicData uri="http://schemas.microsoft.com/office/powerpoint/2016/slidezoom">
                <pslz:sldZm>
                  <pslz:sldZmObj sldId="265" cId="3277903039">
                    <pslz:zmPr id="{F0470615-E6A5-438B-B4F8-AD115505864E}" returnToParent="0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1660">
                          <a:off x="0" y="0"/>
                          <a:ext cx="1630184" cy="108679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السلطة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0B674D3-7A9C-1D63-3ABA-98AD1599C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1660">
                <a:off x="5513932" y="4883687"/>
                <a:ext cx="1630184" cy="108679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العصير">
                <a:extLst>
                  <a:ext uri="{FF2B5EF4-FFF2-40B4-BE49-F238E27FC236}">
                    <a16:creationId xmlns:a16="http://schemas.microsoft.com/office/drawing/2014/main" id="{F744111A-06A4-0E7E-0658-036D9D5E78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4747654"/>
                  </p:ext>
                </p:extLst>
              </p:nvPr>
            </p:nvGraphicFramePr>
            <p:xfrm>
              <a:off x="5057926" y="2212926"/>
              <a:ext cx="1986539" cy="1324359"/>
            </p:xfrm>
            <a:graphic>
              <a:graphicData uri="http://schemas.microsoft.com/office/powerpoint/2016/slidezoom">
                <pslz:sldZm>
                  <pslz:sldZmObj sldId="266" cId="3098213625">
                    <pslz:zmPr id="{4EF04B49-8E05-40B7-9EC7-702FAEDB7955}" returnToParent="0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6539" cy="132435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العصير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744111A-06A4-0E7E-0658-036D9D5E78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7926" y="2212926"/>
                <a:ext cx="1986539" cy="132435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6F3D944-4374-1443-C377-765BB76C7508}"/>
              </a:ext>
            </a:extLst>
          </p:cNvPr>
          <p:cNvSpPr txBox="1"/>
          <p:nvPr/>
        </p:nvSpPr>
        <p:spPr>
          <a:xfrm>
            <a:off x="3003195" y="211143"/>
            <a:ext cx="6096000" cy="584775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78000"/>
              </a:schemeClr>
            </a:glow>
            <a:reflection endPos="0" dist="508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effectLst>
                  <a:glow rad="114300">
                    <a:schemeClr val="tx1"/>
                  </a:glow>
                  <a:outerShdw blurRad="38100" dist="38100" dir="2700000" sx="1000" sy="1000" algn="tl">
                    <a:srgbClr val="000000">
                      <a:alpha val="71000"/>
                    </a:srgbClr>
                  </a:outerShdw>
                </a:effectLst>
                <a:latin typeface="Agency FB" panose="020B0503020202020204" pitchFamily="34" charset="0"/>
              </a:rPr>
              <a:t>01 P.M Open</a:t>
            </a:r>
            <a:endParaRPr lang="ar-SA" sz="3200" b="1" dirty="0">
              <a:solidFill>
                <a:srgbClr val="FFC000"/>
              </a:solidFill>
              <a:effectLst>
                <a:glow rad="114300">
                  <a:schemeClr val="tx1"/>
                </a:glow>
                <a:outerShdw blurRad="38100" dist="38100" dir="2700000" sx="1000" sy="1000" algn="tl">
                  <a:srgbClr val="000000">
                    <a:alpha val="71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93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">
        <p159:morph option="byObject"/>
      </p:transition>
    </mc:Choice>
    <mc:Fallback xmlns="">
      <p:transition spd="slow" advClick="0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الخلفية" descr="A menu on a table&#10;&#10;Description automatically generated">
            <a:extLst>
              <a:ext uri="{FF2B5EF4-FFF2-40B4-BE49-F238E27FC236}">
                <a16:creationId xmlns:a16="http://schemas.microsoft.com/office/drawing/2014/main" id="{F5617C16-8DD6-DDA5-6372-7E5EA9E3E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013"/>
          </a:xfrm>
          <a:prstGeom prst="rect">
            <a:avLst/>
          </a:prstGeom>
        </p:spPr>
      </p:pic>
      <p:pic>
        <p:nvPicPr>
          <p:cNvPr id="14" name="التشقق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C2851375-FBEB-60D9-3F7A-095153925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755" y="1477747"/>
            <a:ext cx="2806540" cy="450595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البرجر">
                <a:extLst>
                  <a:ext uri="{FF2B5EF4-FFF2-40B4-BE49-F238E27FC236}">
                    <a16:creationId xmlns:a16="http://schemas.microsoft.com/office/drawing/2014/main" id="{75902DF7-0EAD-0FDC-DFCB-9FEE749854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4011096"/>
                  </p:ext>
                </p:extLst>
              </p:nvPr>
            </p:nvGraphicFramePr>
            <p:xfrm>
              <a:off x="2258374" y="1477747"/>
              <a:ext cx="1007806" cy="1511709"/>
            </p:xfrm>
            <a:graphic>
              <a:graphicData uri="http://schemas.microsoft.com/office/powerpoint/2016/slidezoom">
                <pslz:sldZm>
                  <pslz:sldZmObj sldId="260" cId="3638484363">
                    <pslz:zmPr id="{32A72C9F-6FA5-4E60-9C74-59B983BC6A4A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07806" cy="15117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البرجر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5902DF7-0EAD-0FDC-DFCB-9FEE749854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8374" y="1477747"/>
                <a:ext cx="1007806" cy="15117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البيتزا">
                <a:extLst>
                  <a:ext uri="{FF2B5EF4-FFF2-40B4-BE49-F238E27FC236}">
                    <a16:creationId xmlns:a16="http://schemas.microsoft.com/office/drawing/2014/main" id="{B7B09987-7569-D7A4-6771-622D947905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9037301"/>
                  </p:ext>
                </p:extLst>
              </p:nvPr>
            </p:nvGraphicFramePr>
            <p:xfrm>
              <a:off x="10399676" y="1317326"/>
              <a:ext cx="1280958" cy="1211179"/>
            </p:xfrm>
            <a:graphic>
              <a:graphicData uri="http://schemas.microsoft.com/office/powerpoint/2016/slidezoom">
                <pslz:sldZm>
                  <pslz:sldZmObj sldId="264" cId="2582045851">
                    <pslz:zmPr id="{2DD2B0C7-43C7-43D1-BE82-619F05C4DA3A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958" cy="121117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scene3d>
                          <a:camera prst="isometricTopUp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البيتزا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7B09987-7569-D7A4-6771-622D947905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9676" y="1317326"/>
                <a:ext cx="1280958" cy="1211179"/>
              </a:xfrm>
              <a:prstGeom prst="rect">
                <a:avLst/>
              </a:prstGeom>
              <a:ln w="3175">
                <a:noFill/>
              </a:ln>
              <a:scene3d>
                <a:camera prst="isometricTopUp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السلطة">
                <a:extLst>
                  <a:ext uri="{FF2B5EF4-FFF2-40B4-BE49-F238E27FC236}">
                    <a16:creationId xmlns:a16="http://schemas.microsoft.com/office/drawing/2014/main" id="{50B674D3-7A9C-1D63-3ABA-98AD1599C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4269023"/>
                  </p:ext>
                </p:extLst>
              </p:nvPr>
            </p:nvGraphicFramePr>
            <p:xfrm rot="151660">
              <a:off x="854019" y="3502582"/>
              <a:ext cx="3386721" cy="2257815"/>
            </p:xfrm>
            <a:graphic>
              <a:graphicData uri="http://schemas.microsoft.com/office/powerpoint/2016/slidezoom">
                <pslz:sldZm>
                  <pslz:sldZmObj sldId="265" cId="3277903039">
                    <pslz:zmPr id="{F0470615-E6A5-438B-B4F8-AD115505864E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51660">
                          <a:off x="0" y="0"/>
                          <a:ext cx="3386721" cy="225781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scene3d>
                          <a:camera prst="isometricTopUp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السلطة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0B674D3-7A9C-1D63-3ABA-98AD1599C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1660">
                <a:off x="854019" y="3502582"/>
                <a:ext cx="3386721" cy="2257815"/>
              </a:xfrm>
              <a:prstGeom prst="rect">
                <a:avLst/>
              </a:prstGeom>
              <a:ln w="3175">
                <a:noFill/>
              </a:ln>
              <a:scene3d>
                <a:camera prst="isometricTopUp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العصير">
                <a:extLst>
                  <a:ext uri="{FF2B5EF4-FFF2-40B4-BE49-F238E27FC236}">
                    <a16:creationId xmlns:a16="http://schemas.microsoft.com/office/drawing/2014/main" id="{F744111A-06A4-0E7E-0658-036D9D5E78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6029919"/>
                  </p:ext>
                </p:extLst>
              </p:nvPr>
            </p:nvGraphicFramePr>
            <p:xfrm>
              <a:off x="7789465" y="891819"/>
              <a:ext cx="1276520" cy="851013"/>
            </p:xfrm>
            <a:graphic>
              <a:graphicData uri="http://schemas.microsoft.com/office/powerpoint/2016/slidezoom">
                <pslz:sldZm>
                  <pslz:sldZmObj sldId="266" cId="3098213625">
                    <pslz:zmPr id="{4EF04B49-8E05-40B7-9EC7-702FAEDB7955}" imageType="cover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76520" cy="8510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العصير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F744111A-06A4-0E7E-0658-036D9D5E78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9465" y="891819"/>
                <a:ext cx="1276520" cy="85101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075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83000">
              <a:schemeClr val="tx1">
                <a:lumMod val="95000"/>
                <a:lumOff val="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urger with sauce splashing out of it&#10;&#10;Description automatically generated">
            <a:extLst>
              <a:ext uri="{FF2B5EF4-FFF2-40B4-BE49-F238E27FC236}">
                <a16:creationId xmlns:a16="http://schemas.microsoft.com/office/drawing/2014/main" id="{32341DF3-198F-B498-A240-95F6BB730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83" b="31546"/>
          <a:stretch/>
        </p:blipFill>
        <p:spPr>
          <a:xfrm>
            <a:off x="144379" y="267936"/>
            <a:ext cx="3887202" cy="2630544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CF3632-E6FA-A65A-053F-3A63E6A3EE55}"/>
              </a:ext>
            </a:extLst>
          </p:cNvPr>
          <p:cNvSpPr txBox="1"/>
          <p:nvPr/>
        </p:nvSpPr>
        <p:spPr>
          <a:xfrm>
            <a:off x="3144253" y="2417422"/>
            <a:ext cx="8903368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Low"/>
            <a:b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Sink your teeth into a perfectly grilled beef patty, bursting with rich, smoky flavor and oozing with juiciness. Topped with melted cheddar, crisp lettuce, vine-ripened tomatoes, and caramelized onions, all nestled inside a soft, toasted brioche bun. Finished with our signature tangy sauce that adds just the right kick. This is not just a burger—it’s an unforgettable flavor experience with every bite!</a:t>
            </a:r>
            <a:endParaRPr lang="ar-S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D09A4-AA5D-5C3B-B99C-F28379687460}"/>
              </a:ext>
            </a:extLst>
          </p:cNvPr>
          <p:cNvSpPr txBox="1"/>
          <p:nvPr/>
        </p:nvSpPr>
        <p:spPr>
          <a:xfrm>
            <a:off x="3882190" y="2008717"/>
            <a:ext cx="595815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1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Ultimate</a:t>
            </a:r>
            <a:r>
              <a:rPr lang="en-US" sz="1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Juicy</a:t>
            </a:r>
            <a:r>
              <a:rPr lang="en-US" sz="1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Burger</a:t>
            </a:r>
            <a:endParaRPr lang="ar-SA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848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83000">
              <a:schemeClr val="tx1">
                <a:lumMod val="95000"/>
                <a:lumOff val="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F3632-E6FA-A65A-053F-3A63E6A3EE55}"/>
              </a:ext>
            </a:extLst>
          </p:cNvPr>
          <p:cNvSpPr txBox="1"/>
          <p:nvPr/>
        </p:nvSpPr>
        <p:spPr>
          <a:xfrm>
            <a:off x="3096126" y="2709809"/>
            <a:ext cx="8903368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Low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Indulge in a perfectly baked pizza, featuring a crispy, golden crust that strikes the ideal balance between chewy and crunchy. Topped with a generous layer of melted mozzarella, zesty marinara sauce, and your choice of fresh toppings, each slice bursts with flavor. Finished with a sprinkle of aromatic herbs and a drizzle of extra virgin olive oil, this pizza offers a mouthwatering experience that will leave you craving more!</a:t>
            </a:r>
            <a:endParaRPr lang="ar-S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D09A4-AA5D-5C3B-B99C-F28379687460}"/>
              </a:ext>
            </a:extLst>
          </p:cNvPr>
          <p:cNvSpPr txBox="1"/>
          <p:nvPr/>
        </p:nvSpPr>
        <p:spPr>
          <a:xfrm>
            <a:off x="3882190" y="2008717"/>
            <a:ext cx="595815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Ultimate Cheesy Pizza</a:t>
            </a:r>
            <a:endParaRPr lang="ar-SA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A pizza on a wood surface&#10;&#10;Description automatically generated">
            <a:extLst>
              <a:ext uri="{FF2B5EF4-FFF2-40B4-BE49-F238E27FC236}">
                <a16:creationId xmlns:a16="http://schemas.microsoft.com/office/drawing/2014/main" id="{E23AF313-35C6-D167-6E43-FB05C2AAB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9" r="1" b="12991"/>
          <a:stretch/>
        </p:blipFill>
        <p:spPr>
          <a:xfrm>
            <a:off x="408050" y="101096"/>
            <a:ext cx="3887202" cy="2630544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204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83000">
              <a:schemeClr val="tx1">
                <a:lumMod val="95000"/>
                <a:lumOff val="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F3632-E6FA-A65A-053F-3A63E6A3EE55}"/>
              </a:ext>
            </a:extLst>
          </p:cNvPr>
          <p:cNvSpPr txBox="1"/>
          <p:nvPr/>
        </p:nvSpPr>
        <p:spPr>
          <a:xfrm>
            <a:off x="3096126" y="2709809"/>
            <a:ext cx="8903368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Low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 a vibrant medley of crisp, garden-fresh vegetables, including crunchy romaine lettuce, juicy cherry tomatoes, refreshing cucumber slices, and colorful bell peppers. Topped with tangy feta cheese and a sprinkle of toasted sunflower seeds for added crunch, this salad is drizzled with a zesty lemon vinaigrette that perfectly complements the flavors. Each bite offers a burst of freshness and nutrition, making it a delightful and healthy choice!</a:t>
            </a:r>
            <a:endParaRPr lang="ar-S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D09A4-AA5D-5C3B-B99C-F28379687460}"/>
              </a:ext>
            </a:extLst>
          </p:cNvPr>
          <p:cNvSpPr txBox="1"/>
          <p:nvPr/>
        </p:nvSpPr>
        <p:spPr>
          <a:xfrm>
            <a:off x="3882190" y="2008717"/>
            <a:ext cx="595815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Fresh Garden Salad</a:t>
            </a:r>
            <a:endParaRPr lang="ar-SA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A plate of salad with meat and vegetables&#10;&#10;Description automatically generated">
            <a:extLst>
              <a:ext uri="{FF2B5EF4-FFF2-40B4-BE49-F238E27FC236}">
                <a16:creationId xmlns:a16="http://schemas.microsoft.com/office/drawing/2014/main" id="{641890B7-52FD-5BFA-7EB3-93730866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" b="2"/>
          <a:stretch/>
        </p:blipFill>
        <p:spPr>
          <a:xfrm>
            <a:off x="408049" y="79264"/>
            <a:ext cx="3887204" cy="2630545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790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83000">
              <a:schemeClr val="tx1">
                <a:lumMod val="95000"/>
                <a:lumOff val="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F3632-E6FA-A65A-053F-3A63E6A3EE55}"/>
              </a:ext>
            </a:extLst>
          </p:cNvPr>
          <p:cNvSpPr txBox="1"/>
          <p:nvPr/>
        </p:nvSpPr>
        <p:spPr>
          <a:xfrm>
            <a:off x="3096126" y="2709809"/>
            <a:ext cx="8903368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Low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Quench your thirst with our freshly squeezed orange juice, bursting with the bright, zesty flavor of sun-ripened oranges. Each glass is filled with the pure essence of juicy oranges, delivering a refreshing and revitalizing experience. Packed with vitamin C, this vibrant juice is not just delicious but also a healthy choice. Enjoy it chilled for the ultimate thirst quencher that brightens your day!</a:t>
            </a:r>
            <a:endParaRPr lang="ar-S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D09A4-AA5D-5C3B-B99C-F28379687460}"/>
              </a:ext>
            </a:extLst>
          </p:cNvPr>
          <p:cNvSpPr txBox="1"/>
          <p:nvPr/>
        </p:nvSpPr>
        <p:spPr>
          <a:xfrm>
            <a:off x="3882190" y="2008717"/>
            <a:ext cx="595815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Freshly Squeezed Orange Juice</a:t>
            </a:r>
            <a:endParaRPr lang="ar-SA" sz="32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A glass jar with orange juice and straw next to a slice of orange&#10;&#10;Description automatically generated">
            <a:extLst>
              <a:ext uri="{FF2B5EF4-FFF2-40B4-BE49-F238E27FC236}">
                <a16:creationId xmlns:a16="http://schemas.microsoft.com/office/drawing/2014/main" id="{C4B19872-9619-02E2-C65A-69E78D400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" r="2" b="2"/>
          <a:stretch/>
        </p:blipFill>
        <p:spPr>
          <a:xfrm>
            <a:off x="192506" y="116318"/>
            <a:ext cx="3839487" cy="2598255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8213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328</Words>
  <Application>Microsoft Office PowerPoint</Application>
  <PresentationFormat>شاشة عريضة</PresentationFormat>
  <Paragraphs>10</Paragraphs>
  <Slides>7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7</vt:i4>
      </vt:variant>
    </vt:vector>
  </HeadingPairs>
  <TitlesOfParts>
    <vt:vector size="12" baseType="lpstr">
      <vt:lpstr>Agency FB</vt:lpstr>
      <vt:lpstr>Aptos</vt:lpstr>
      <vt:lpstr>Aptos Display</vt:lpstr>
      <vt:lpstr>Arial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qayid</dc:creator>
  <cp:lastModifiedBy>hisham alg</cp:lastModifiedBy>
  <cp:revision>3</cp:revision>
  <dcterms:created xsi:type="dcterms:W3CDTF">2024-10-01T20:08:53Z</dcterms:created>
  <dcterms:modified xsi:type="dcterms:W3CDTF">2025-05-27T08:01:43Z</dcterms:modified>
</cp:coreProperties>
</file>